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5" d="100"/>
          <a:sy n="75" d="100"/>
        </p:scale>
        <p:origin x="326" y="1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CBF09-8C2F-EA65-969F-96CB769A18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1643141-3CC3-5C29-4FE9-70CF2B2E8B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944B66-DD18-2FB1-7934-DCA4B3236A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B72C3-EAB7-4A4D-A25D-1B5D729E1E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F79B1A6-049D-5C94-9056-C04A4388EE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68C228-C9B8-D1C8-93A8-46FF950F5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6874-38D2-47CA-827F-3F7387651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0276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D3F7C9-77F7-B0A7-DCAD-5BA30339C5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B4844D-9C04-C0CE-71A0-55C53AE5786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E94FD0-5387-5D8D-072D-A63163EB9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B72C3-EAB7-4A4D-A25D-1B5D729E1E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6376973-E112-98E5-AF0B-496B06493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6DCCBE-FC39-FEEF-83DD-40B73BFD7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6874-38D2-47CA-827F-3F7387651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284656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D1C9E47-D368-3726-95EB-0FE2FBA431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1D63215-03EE-FCCD-378F-3FE4FA954B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08F084-7453-FC25-D36D-59616DB4B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B72C3-EAB7-4A4D-A25D-1B5D729E1E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13C338-A089-3DBE-49D5-35FE2AA40F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48E0FA2-EBAE-186C-70D7-68AF308CAE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6874-38D2-47CA-827F-3F7387651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944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0BE355-1A09-C18F-0E91-0411C5EA02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B425E9-18FB-C2A3-E6EE-DCD1EEF0C6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1605FB-943B-DC18-D643-FD4F6968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B72C3-EAB7-4A4D-A25D-1B5D729E1E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028FE6-520A-5B47-436D-6756BB99D5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C34686-C349-B845-4E38-2DEA99A5F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6874-38D2-47CA-827F-3F7387651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1519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2DAD9A-3B60-E5F6-33E6-F038CFB6A2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9F48E3-9581-3F00-C070-4327DC66D8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27C1D9-1D49-8225-4D9C-0E027D4236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B72C3-EAB7-4A4D-A25D-1B5D729E1E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1F76F-A20A-FDFF-D640-AE2557E281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03AD29-0760-159E-500C-5199C5B263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6874-38D2-47CA-827F-3F7387651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385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F8D38-F1F5-6F06-2415-E5D937FA58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2CE7A1-69C2-BBA5-7332-8D8B19C2C7E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144F098-EB32-D105-A57D-05EEBAFE233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EC656A9-E974-8BE7-E9D7-9BD4F0564E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B72C3-EAB7-4A4D-A25D-1B5D729E1E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C9EF7F0-8573-3A5C-AE69-1A63829B9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0350A4-AF6A-397F-1CA4-05C4E27B0F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6874-38D2-47CA-827F-3F7387651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1835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112313-8D87-AAED-BB87-14C7B53518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D09E4C-93A5-1E85-50A7-71A6A59A50E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69ACD49-8CFE-3359-2E07-07CC9BE46B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3E82131-CADF-DB23-3794-DF3F61B234F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D70114-A572-9A10-15D4-E323B3C9C2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F50C5C6-657C-B3B9-C98E-B4392061A8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B72C3-EAB7-4A4D-A25D-1B5D729E1E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3EFC7DC-636C-FCC3-6BD7-3815EA1B5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23C16DD-DBBF-BE55-370A-138956862A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6874-38D2-47CA-827F-3F7387651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6220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0FD0E-449B-A1A3-4A4D-804A5F984B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DA16CC-2B15-21E2-0FEA-7D23D67E6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B72C3-EAB7-4A4D-A25D-1B5D729E1E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FBD7EF6-2924-F678-BCB8-2A9DCBB03E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C624BC-A02B-7F8D-3881-7FB2A8582D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6874-38D2-47CA-827F-3F7387651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79918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3A6D79B-F970-A4DA-C3EE-4D43B69574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B72C3-EAB7-4A4D-A25D-1B5D729E1E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A6092E-316A-C5A1-6C4E-6A93BD553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B77C01-B8D5-F326-D750-6B2883036F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6874-38D2-47CA-827F-3F7387651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1912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D17074-92C8-3581-20DC-478FE1CBC6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CDD57D-2EF2-AC20-C2C7-7D012ADCBB6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21EC4B8-296F-DA94-10ED-8788B78C62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198469-FF2D-2441-A5A6-BFB4A13855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B72C3-EAB7-4A4D-A25D-1B5D729E1E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BF68406-E7DC-6B2A-72D8-D3F54017FB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F3D4B2-235F-72B3-B273-2780267BA3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6874-38D2-47CA-827F-3F7387651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8644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CBAC0C-F861-05E8-C858-1957816B69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0F03B56-C29E-8886-47EF-C6EAD29F20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E73DFF8-5CAE-BBC5-9600-0632449D89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235EF8-5C45-EB5C-62A4-6185FACFC3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6B72C3-EAB7-4A4D-A25D-1B5D729E1E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76AECC-C11F-4BFE-1690-578B6DB8C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F3B7AAD-5AD6-7570-A207-EE7D06231B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496874-38D2-47CA-827F-3F7387651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3058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CDB262-33F3-A6FE-10E4-58C9762B3B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51135-D0F4-7D80-0C5D-C9CE9012BA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B221C-47EA-1CAD-AA67-1575032A6D5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B6B72C3-EAB7-4A4D-A25D-1B5D729E1E97}" type="datetimeFigureOut">
              <a:rPr lang="en-US" smtClean="0"/>
              <a:t>1/8/2025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2C108A2-5085-D668-71E1-FAC0D3FC9B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ABE057-9CFF-E2E7-C062-CB3297C0F2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8496874-38D2-47CA-827F-3F73876516E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488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2.jpg"/><Relationship Id="rId7" Type="http://schemas.openxmlformats.org/officeDocument/2006/relationships/image" Target="../media/image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g"/><Relationship Id="rId5" Type="http://schemas.openxmlformats.org/officeDocument/2006/relationships/image" Target="../media/image4.jpg"/><Relationship Id="rId4" Type="http://schemas.openxmlformats.org/officeDocument/2006/relationships/image" Target="../media/image3.jpg"/><Relationship Id="rId9" Type="http://schemas.openxmlformats.org/officeDocument/2006/relationships/image" Target="../media/image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3040C61-2BB1-661D-A517-12726DE2EE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2686" y="120144"/>
            <a:ext cx="2637276" cy="148346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7A450E7-A41A-E637-C4E9-75269B68DF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8" y="120144"/>
            <a:ext cx="2637276" cy="14834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C9A6B72-F1F0-140D-BA51-65769031FE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814" y="1784122"/>
            <a:ext cx="3148372" cy="177095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1CCB001-F8B9-B812-CEA8-EA72163167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8" y="1696221"/>
            <a:ext cx="4270233" cy="240200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E10D232-EE49-65AD-4E52-1A36C2F85E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1887" y="1153075"/>
            <a:ext cx="4270233" cy="2402006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982E0A3-6293-36C4-C04F-8E8C8106A14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4212" y="3699902"/>
            <a:ext cx="5464629" cy="3073854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9529E86-2DCC-811D-FF65-C46F3B27D2C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08" y="4188398"/>
            <a:ext cx="4504869" cy="253398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2C7549B7-49AF-1D1F-CC1C-264AD495CE4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8063" y="3868765"/>
            <a:ext cx="1634057" cy="2904991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3707333-AEA0-CD56-D1CB-07A7D9982455}"/>
              </a:ext>
            </a:extLst>
          </p:cNvPr>
          <p:cNvSpPr txBox="1"/>
          <p:nvPr/>
        </p:nvSpPr>
        <p:spPr>
          <a:xfrm>
            <a:off x="6917176" y="84244"/>
            <a:ext cx="546462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/>
              <a:t>Wood Stool</a:t>
            </a:r>
          </a:p>
        </p:txBody>
      </p:sp>
    </p:spTree>
    <p:extLst>
      <p:ext uri="{BB962C8B-B14F-4D97-AF65-F5344CB8AC3E}">
        <p14:creationId xmlns:p14="http://schemas.microsoft.com/office/powerpoint/2010/main" val="3611170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6276EF9-9233-FDB9-CB15-05DE00046E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5525" y="4028622"/>
            <a:ext cx="2046515" cy="272868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AE8A14-0F96-23EF-3DDB-81FE0371267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51" y="4028623"/>
            <a:ext cx="2046515" cy="272868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58EFFC-4DD8-48A8-21F4-DB7EBC5E14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1636" y="239485"/>
            <a:ext cx="4789714" cy="63862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817FBCF-4250-B8E5-AEF0-2B46472D03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165" y="100691"/>
            <a:ext cx="2804432" cy="37392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F0DD88D-532C-D60B-B392-66AF30DCDA8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751" y="211361"/>
            <a:ext cx="2721430" cy="3628573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379FD01D-39B5-B421-0381-728AA9F25C24}"/>
              </a:ext>
            </a:extLst>
          </p:cNvPr>
          <p:cNvSpPr txBox="1"/>
          <p:nvPr/>
        </p:nvSpPr>
        <p:spPr>
          <a:xfrm>
            <a:off x="4534466" y="4339772"/>
            <a:ext cx="21336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LED Question Box</a:t>
            </a:r>
          </a:p>
        </p:txBody>
      </p:sp>
    </p:spTree>
    <p:extLst>
      <p:ext uri="{BB962C8B-B14F-4D97-AF65-F5344CB8AC3E}">
        <p14:creationId xmlns:p14="http://schemas.microsoft.com/office/powerpoint/2010/main" val="137696862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73F3ABA-3E53-22BE-E511-B1916C7CA7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3943" y="117928"/>
            <a:ext cx="4966607" cy="66221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35207EA-6F85-DCC3-398C-ED0A449A37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22" y="163286"/>
            <a:ext cx="4844143" cy="64588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6F6BFDF-0130-0C4E-D3EC-A6CB953A867D}"/>
              </a:ext>
            </a:extLst>
          </p:cNvPr>
          <p:cNvSpPr txBox="1"/>
          <p:nvPr/>
        </p:nvSpPr>
        <p:spPr>
          <a:xfrm>
            <a:off x="5029200" y="2794000"/>
            <a:ext cx="21336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/>
              <a:t>Lost and Found Box</a:t>
            </a:r>
          </a:p>
        </p:txBody>
      </p:sp>
    </p:spTree>
    <p:extLst>
      <p:ext uri="{BB962C8B-B14F-4D97-AF65-F5344CB8AC3E}">
        <p14:creationId xmlns:p14="http://schemas.microsoft.com/office/powerpoint/2010/main" val="24674332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8845F317-C4E5-B815-0EB5-CD65D6057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13" t="1776" r="17673" b="-1776"/>
          <a:stretch/>
        </p:blipFill>
        <p:spPr>
          <a:xfrm>
            <a:off x="5777088" y="686954"/>
            <a:ext cx="6323424" cy="6096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EC405C6-7D49-6DB2-90D7-AB6C6BF8A40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88" y="3839679"/>
            <a:ext cx="4296231" cy="294327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D44014-B861-498A-D9D6-1F54683673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05" t="-640" r="24326" b="8069"/>
          <a:stretch/>
        </p:blipFill>
        <p:spPr>
          <a:xfrm>
            <a:off x="235083" y="174173"/>
            <a:ext cx="3322600" cy="35414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85D009AF-5A87-FA17-0368-9450159F15D9}"/>
              </a:ext>
            </a:extLst>
          </p:cNvPr>
          <p:cNvSpPr txBox="1"/>
          <p:nvPr/>
        </p:nvSpPr>
        <p:spPr>
          <a:xfrm>
            <a:off x="3837973" y="1529417"/>
            <a:ext cx="359893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Child’s Chair</a:t>
            </a:r>
          </a:p>
        </p:txBody>
      </p:sp>
    </p:spTree>
    <p:extLst>
      <p:ext uri="{BB962C8B-B14F-4D97-AF65-F5344CB8AC3E}">
        <p14:creationId xmlns:p14="http://schemas.microsoft.com/office/powerpoint/2010/main" val="39800249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F5AB14F-223E-0E67-9C0D-F95D950565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9450" y="373742"/>
            <a:ext cx="4661807" cy="621574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65F614B-5C8A-4DCA-5417-59EA6C8BAE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657" y="1799770"/>
            <a:ext cx="6386286" cy="47897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CECF4843-683F-F178-C52A-F46B6C4A646A}"/>
              </a:ext>
            </a:extLst>
          </p:cNvPr>
          <p:cNvSpPr txBox="1"/>
          <p:nvPr/>
        </p:nvSpPr>
        <p:spPr>
          <a:xfrm>
            <a:off x="1043973" y="433589"/>
            <a:ext cx="443551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Sofa-Back Table</a:t>
            </a:r>
          </a:p>
        </p:txBody>
      </p:sp>
    </p:spTree>
    <p:extLst>
      <p:ext uri="{BB962C8B-B14F-4D97-AF65-F5344CB8AC3E}">
        <p14:creationId xmlns:p14="http://schemas.microsoft.com/office/powerpoint/2010/main" val="38838612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3030503-DA4D-4A8E-14B8-D4A81ABE6BF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20" y="211667"/>
            <a:ext cx="3263503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28E0DD7-7ECC-B00A-238F-41A8AA338D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3492" r="39559" b="4127"/>
          <a:stretch/>
        </p:blipFill>
        <p:spPr>
          <a:xfrm>
            <a:off x="7315200" y="211667"/>
            <a:ext cx="2670629" cy="63354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A13760F-FF88-E1B2-AE56-48E56B86E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12" r="33633"/>
          <a:stretch/>
        </p:blipFill>
        <p:spPr>
          <a:xfrm>
            <a:off x="10167257" y="119743"/>
            <a:ext cx="1884001" cy="66185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7B22311-7F4E-1CED-9CC2-B3480BF0B67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2" b="27224"/>
          <a:stretch/>
        </p:blipFill>
        <p:spPr>
          <a:xfrm>
            <a:off x="3516994" y="295122"/>
            <a:ext cx="3558721" cy="2844801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2EFC52B1-626A-6A2D-A98A-6E646A35BF37}"/>
              </a:ext>
            </a:extLst>
          </p:cNvPr>
          <p:cNvSpPr txBox="1"/>
          <p:nvPr/>
        </p:nvSpPr>
        <p:spPr>
          <a:xfrm>
            <a:off x="427116" y="5201532"/>
            <a:ext cx="420076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/>
              <a:t>Wooden Sword</a:t>
            </a:r>
          </a:p>
        </p:txBody>
      </p:sp>
    </p:spTree>
    <p:extLst>
      <p:ext uri="{BB962C8B-B14F-4D97-AF65-F5344CB8AC3E}">
        <p14:creationId xmlns:p14="http://schemas.microsoft.com/office/powerpoint/2010/main" val="40975668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2254628-A348-D8EF-1730-6E3345B180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26" t="20211" r="3691" b="19260"/>
          <a:stretch/>
        </p:blipFill>
        <p:spPr>
          <a:xfrm>
            <a:off x="0" y="2706914"/>
            <a:ext cx="10312400" cy="415108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A56E599-04A1-F44A-5071-0C87555205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170" y="194923"/>
            <a:ext cx="3782886" cy="227250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B183B1F-35AF-9DAB-13DB-4B8FAE7AD2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12" r="22901"/>
          <a:stretch/>
        </p:blipFill>
        <p:spPr>
          <a:xfrm>
            <a:off x="10676269" y="58057"/>
            <a:ext cx="1375561" cy="188367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7BD6D55B-EC64-31C2-D326-EB0B0BEC73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77" r="16621"/>
          <a:stretch/>
        </p:blipFill>
        <p:spPr>
          <a:xfrm>
            <a:off x="10426229" y="3695151"/>
            <a:ext cx="1625601" cy="310479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22FE50B-6B42-F586-4178-72F9519FCC0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6" t="34815" r="9038" b="-1"/>
          <a:stretch/>
        </p:blipFill>
        <p:spPr>
          <a:xfrm>
            <a:off x="8423277" y="76522"/>
            <a:ext cx="1889123" cy="250930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1BB40E36-A8DC-2B86-7D08-2771EF187F0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3061" y="2043536"/>
            <a:ext cx="1651939" cy="157807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1C23D5B-92EB-D19F-1FA7-C52D9C9F1D98}"/>
              </a:ext>
            </a:extLst>
          </p:cNvPr>
          <p:cNvSpPr txBox="1"/>
          <p:nvPr/>
        </p:nvSpPr>
        <p:spPr>
          <a:xfrm>
            <a:off x="4220588" y="473876"/>
            <a:ext cx="42733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/>
              <a:t>A Succession of Rockets</a:t>
            </a:r>
          </a:p>
        </p:txBody>
      </p:sp>
    </p:spTree>
    <p:extLst>
      <p:ext uri="{BB962C8B-B14F-4D97-AF65-F5344CB8AC3E}">
        <p14:creationId xmlns:p14="http://schemas.microsoft.com/office/powerpoint/2010/main" val="264605580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19</Words>
  <Application>Microsoft Office PowerPoint</Application>
  <PresentationFormat>Widescreen</PresentationFormat>
  <Paragraphs>7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Madeleine Graham</dc:creator>
  <cp:lastModifiedBy>Madeleine E Graham</cp:lastModifiedBy>
  <cp:revision>3</cp:revision>
  <dcterms:created xsi:type="dcterms:W3CDTF">2025-01-08T14:47:58Z</dcterms:created>
  <dcterms:modified xsi:type="dcterms:W3CDTF">2025-01-08T15:13:20Z</dcterms:modified>
</cp:coreProperties>
</file>